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9CBB-99A0-44F5-AB66-5BAA3E70E355}" type="datetimeFigureOut">
              <a:rPr lang="it-IT" smtClean="0"/>
              <a:pPr/>
              <a:t>22/03/2015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87A5-EE7D-42C6-972D-6D55436657E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69CBB-99A0-44F5-AB66-5BAA3E70E355}" type="datetimeFigureOut">
              <a:rPr lang="it-IT" smtClean="0"/>
              <a:pPr/>
              <a:t>22/03/2015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F87A5-EE7D-42C6-972D-6D55436657E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715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969065" cy="998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11560" y="260648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b="1" dirty="0" smtClean="0">
                <a:solidFill>
                  <a:schemeClr val="accent5">
                    <a:lumMod val="50000"/>
                  </a:schemeClr>
                </a:solidFill>
                <a:latin typeface="Edwardian Script ITC" panose="030303020407070D0804" pitchFamily="66" charset="0"/>
              </a:rPr>
              <a:t>Napoli</a:t>
            </a:r>
            <a:endParaRPr lang="it-IT" sz="9600" b="1" dirty="0">
              <a:solidFill>
                <a:schemeClr val="accent5">
                  <a:lumMod val="50000"/>
                </a:schemeClr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84141</TotalTime>
  <Words>1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Italiano e genuino</dc:title>
  <dc:creator>User</dc:creator>
  <dc:description/>
  <cp:lastModifiedBy>User</cp:lastModifiedBy>
  <cp:revision>776</cp:revision>
  <dcterms:created xsi:type="dcterms:W3CDTF">2014-10-26T09:04:59Z</dcterms:created>
  <dcterms:modified xsi:type="dcterms:W3CDTF">2015-03-22T22:31:42Z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Italiano e genuino</vt:lpwstr>
  </property>
  <property fmtid="{D5CDD505-2E9C-101B-9397-08002B2CF9AE}" pid="3" name="SlideDescription">
    <vt:lpwstr/>
  </property>
</Properties>
</file>